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Work Sans Medium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  <p:embeddedFont>
      <p:font typeface="Work Sans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PxyNPWsx+KUR189yFuGZBeTT+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F115C5-7E75-4FC1-931E-3BF39068A358}">
  <a:tblStyle styleId="{86F115C5-7E75-4FC1-931E-3BF39068A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WorkSansMedium-regular.fntdata"/><Relationship Id="rId25" Type="http://schemas.openxmlformats.org/officeDocument/2006/relationships/slide" Target="slides/slide20.xml"/><Relationship Id="rId28" Type="http://schemas.openxmlformats.org/officeDocument/2006/relationships/font" Target="fonts/WorkSansMedium-italic.fntdata"/><Relationship Id="rId27" Type="http://schemas.openxmlformats.org/officeDocument/2006/relationships/font" Target="fonts/Work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-italic.fntdata"/><Relationship Id="rId13" Type="http://schemas.openxmlformats.org/officeDocument/2006/relationships/slide" Target="slides/slide8.xml"/><Relationship Id="rId35" Type="http://schemas.openxmlformats.org/officeDocument/2006/relationships/font" Target="fonts/WorkSansLight-bold.fntdata"/><Relationship Id="rId12" Type="http://schemas.openxmlformats.org/officeDocument/2006/relationships/slide" Target="slides/slide7.xml"/><Relationship Id="rId34" Type="http://schemas.openxmlformats.org/officeDocument/2006/relationships/font" Target="fonts/Work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Work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WorkSan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d24a6826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ad24a6826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d24a6826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ad24a6826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d24a68269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ad24a68269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ad24a68269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d24a68269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d24a68269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ad24a68269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d24a68269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d24a68269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ad24a68269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d24a6826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d24a6826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ad24a6826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d24a68269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d24a68269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ad24a68269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d24a6826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d24a6826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ad24a6826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099e53c94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b099e53c94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b099e53c94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099e53c94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099e53c94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b099e53c94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d24a682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ad24a682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ad24a682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f2dcd744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f2dcd744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af2dcd744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d24a68269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ad24a68269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ad24a68269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d24a6826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ad24a6826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ad24a68269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d24a6826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ad24a6826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ad24a6826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d24a6826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ad24a6826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ad24a6826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95425" y="2551825"/>
            <a:ext cx="6965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LION PROGRAMING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d24a68269_0_60"/>
          <p:cNvSpPr txBox="1"/>
          <p:nvPr/>
        </p:nvSpPr>
        <p:spPr>
          <a:xfrm>
            <a:off x="0" y="425225"/>
            <a:ext cx="5561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5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Especificación de casos de uso</a:t>
            </a:r>
            <a:endParaRPr sz="35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65" name="Google Shape;165;g1ad24a68269_0_60"/>
          <p:cNvSpPr txBox="1"/>
          <p:nvPr/>
        </p:nvSpPr>
        <p:spPr>
          <a:xfrm flipH="1">
            <a:off x="1245925" y="1890275"/>
            <a:ext cx="33477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Inicio de sesión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Creación de usuario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Comentarios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Buscador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 de archivos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envío de notificaciones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Publicaciones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notas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Cierre de sesión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materias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Personalización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ad24a68269_0_60"/>
          <p:cNvSpPr txBox="1"/>
          <p:nvPr/>
        </p:nvSpPr>
        <p:spPr>
          <a:xfrm flipH="1">
            <a:off x="4241525" y="2910090"/>
            <a:ext cx="65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ad24a68269_0_60"/>
          <p:cNvSpPr txBox="1"/>
          <p:nvPr/>
        </p:nvSpPr>
        <p:spPr>
          <a:xfrm>
            <a:off x="5437925" y="6318875"/>
            <a:ext cx="53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latin typeface="Calibri"/>
                <a:ea typeface="Calibri"/>
                <a:cs typeface="Calibri"/>
                <a:sym typeface="Calibri"/>
              </a:rPr>
              <a:t>https://docs.google.com/document/d/11k5NQGOKhvLbsm4rAtL_ugQoGmJUDsS-/edit?usp=sharing&amp;ouid=117436595633959121877&amp;rtpof=true&amp;sd=true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ad24a68269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250" y="562725"/>
            <a:ext cx="4853975" cy="55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d24a68269_0_78"/>
          <p:cNvSpPr txBox="1"/>
          <p:nvPr/>
        </p:nvSpPr>
        <p:spPr>
          <a:xfrm>
            <a:off x="183525" y="423800"/>
            <a:ext cx="53058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3200"/>
              <a:t>Requisitos funcionales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ad24a68269_0_78"/>
          <p:cNvSpPr txBox="1"/>
          <p:nvPr/>
        </p:nvSpPr>
        <p:spPr>
          <a:xfrm>
            <a:off x="5489331" y="531500"/>
            <a:ext cx="5305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3200"/>
              <a:t>Requisitos no funcionales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175" name="Google Shape;175;g1ad24a68269_0_78"/>
          <p:cNvCxnSpPr/>
          <p:nvPr/>
        </p:nvCxnSpPr>
        <p:spPr>
          <a:xfrm>
            <a:off x="5146938" y="1073825"/>
            <a:ext cx="39900" cy="53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g1ad24a68269_0_78"/>
          <p:cNvSpPr txBox="1"/>
          <p:nvPr/>
        </p:nvSpPr>
        <p:spPr>
          <a:xfrm flipH="1">
            <a:off x="502049" y="2170275"/>
            <a:ext cx="4684800" cy="422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Autentificación de usuarios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Consultar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Reportes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Agregar información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Cronograma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Comunicarse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 los directivos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Gestión de recursos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Mensajes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Personalización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Modificar materias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77" name="Google Shape;177;g1ad24a68269_0_78"/>
          <p:cNvSpPr txBox="1"/>
          <p:nvPr/>
        </p:nvSpPr>
        <p:spPr>
          <a:xfrm>
            <a:off x="6370475" y="2364975"/>
            <a:ext cx="49449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Base de datos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Seg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uridad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Compatibilidad con navegadores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Términos y condiciones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Funcionalidad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Rendimiento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Accesibilidad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Copyright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d24a68269_0_153"/>
          <p:cNvSpPr txBox="1"/>
          <p:nvPr/>
        </p:nvSpPr>
        <p:spPr>
          <a:xfrm>
            <a:off x="389750" y="778625"/>
            <a:ext cx="44313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Restricciones 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84" name="Google Shape;184;g1ad24a68269_0_153"/>
          <p:cNvCxnSpPr/>
          <p:nvPr/>
        </p:nvCxnSpPr>
        <p:spPr>
          <a:xfrm flipH="1" rot="10800000">
            <a:off x="534699" y="1751759"/>
            <a:ext cx="4158600" cy="168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g1ad24a68269_0_153"/>
          <p:cNvSpPr txBox="1"/>
          <p:nvPr/>
        </p:nvSpPr>
        <p:spPr>
          <a:xfrm>
            <a:off x="1718850" y="2357225"/>
            <a:ext cx="8754300" cy="258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usuario deberá estar en la base de datos del colegio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usuario deberá tener internet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Debe tener una cuenta activa en el sistema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Acceso a un dispositivo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tecnológico.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Conocimiento básico de informática.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d24a68269_1_4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2" name="Google Shape;192;g1ad24a6826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450" y="1229225"/>
            <a:ext cx="7737225" cy="4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d24a68269_0_90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99" name="Google Shape;199;g1ad24a68269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425" y="1521250"/>
            <a:ext cx="6314425" cy="44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d24a68269_0_95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06" name="Google Shape;206;g1ad24a68269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75" y="1661474"/>
            <a:ext cx="6527676" cy="46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d24a68269_0_100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13" name="Google Shape;213;g1ad24a68269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00" y="1357875"/>
            <a:ext cx="6213875" cy="5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d24a68269_0_105"/>
          <p:cNvSpPr txBox="1"/>
          <p:nvPr/>
        </p:nvSpPr>
        <p:spPr>
          <a:xfrm>
            <a:off x="527861" y="429073"/>
            <a:ext cx="10515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wireframes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20" name="Google Shape;220;g1ad24a6826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426" y="1236173"/>
            <a:ext cx="6838450" cy="4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099e53c94_1_4"/>
          <p:cNvSpPr txBox="1"/>
          <p:nvPr/>
        </p:nvSpPr>
        <p:spPr>
          <a:xfrm>
            <a:off x="389750" y="778625"/>
            <a:ext cx="102642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RECOLECCIÓN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DATOS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27" name="Google Shape;227;g1b099e53c94_1_4"/>
          <p:cNvSpPr txBox="1"/>
          <p:nvPr/>
        </p:nvSpPr>
        <p:spPr>
          <a:xfrm>
            <a:off x="1718850" y="3505625"/>
            <a:ext cx="8754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dk1"/>
                </a:solidFill>
              </a:rPr>
              <a:t>Recolección</a:t>
            </a:r>
            <a:r>
              <a:rPr lang="es-CO" sz="2500">
                <a:solidFill>
                  <a:schemeClr val="dk1"/>
                </a:solidFill>
              </a:rPr>
              <a:t> de datos que se le hacen a los usuarios que van a usar el sistema.  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b099e53c94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125" y="0"/>
            <a:ext cx="8137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d24a68269_0_0"/>
          <p:cNvSpPr txBox="1"/>
          <p:nvPr/>
        </p:nvSpPr>
        <p:spPr>
          <a:xfrm>
            <a:off x="1138625" y="2537500"/>
            <a:ext cx="6965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="1" lang="es-CO" sz="50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ntegrantes:</a:t>
            </a:r>
            <a:endParaRPr b="1" sz="5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Diego Abril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Harlon </a:t>
            </a:r>
            <a:r>
              <a:rPr lang="es-CO" sz="2400">
                <a:solidFill>
                  <a:schemeClr val="dk1"/>
                </a:solidFill>
              </a:rPr>
              <a:t>Peñarete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Alejandra Orejuela</a:t>
            </a:r>
            <a:endParaRPr sz="2400">
              <a:solidFill>
                <a:schemeClr val="dk1"/>
              </a:solidFill>
            </a:endParaRPr>
          </a:p>
          <a:p>
            <a:pPr indent="-3175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O" sz="2400">
                <a:solidFill>
                  <a:schemeClr val="dk1"/>
                </a:solidFill>
              </a:rPr>
              <a:t>Santiago Rincón</a:t>
            </a:r>
            <a:endParaRPr b="1" sz="50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g1af2dcd7441_2_0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{86F115C5-7E75-4FC1-931E-3BF39068A358}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GASTOS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VALOR POR 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VALOR TOTAL 27 MESES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SERVIDOR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$240.000/ Anual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$480.000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SALARIO ANALISTA WEB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$54’.000.000 -&gt; 1 Analista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x2 -&gt; 108’000.000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SALARIO DE PROGRAMADOR DE BASE DE DATOS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$2’500.000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$67’500.000-&gt; 1 Programador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x2 -&gt; $135’000.000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PAPELERÍA</a:t>
                      </a:r>
                      <a:r>
                        <a:rPr lang="es-CO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$5’400.000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DOTACIÓN</a:t>
                      </a:r>
                      <a:r>
                        <a:rPr lang="es-CO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$600.000/ Cada 6 Meses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$2’400.000 -&gt; 1 Programador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$9’600.000-&gt; 4 </a:t>
                      </a:r>
                      <a:r>
                        <a:rPr lang="es-CO"/>
                        <a:t>Programadores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AUXILIO DE TRANSPORTE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$1’000.000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$27’000.000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EQUIPOS DE COMPUTO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$1’700.000/ Por equipo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$6.800.000 -&gt; 4 Programadores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SERVICIO DE INTERNET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>
                          <a:solidFill>
                            <a:schemeClr val="dk1"/>
                          </a:solidFill>
                        </a:rPr>
                        <a:t>$120.000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$3’240.000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TOTAL: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/>
                        <a:t>$290’120.000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g1af2dcd7441_2_0"/>
          <p:cNvSpPr/>
          <p:nvPr/>
        </p:nvSpPr>
        <p:spPr>
          <a:xfrm>
            <a:off x="3155300" y="811249"/>
            <a:ext cx="4447919" cy="452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PRESUPUESTO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d24a68269_0_14"/>
          <p:cNvSpPr txBox="1"/>
          <p:nvPr/>
        </p:nvSpPr>
        <p:spPr>
          <a:xfrm>
            <a:off x="3536425" y="2333125"/>
            <a:ext cx="54549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4" name="Google Shape;114;g1ad24a68269_0_14"/>
          <p:cNvCxnSpPr/>
          <p:nvPr/>
        </p:nvCxnSpPr>
        <p:spPr>
          <a:xfrm>
            <a:off x="4517099" y="3321959"/>
            <a:ext cx="3218400" cy="9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g1ad24a68269_0_14"/>
          <p:cNvSpPr txBox="1"/>
          <p:nvPr/>
        </p:nvSpPr>
        <p:spPr>
          <a:xfrm>
            <a:off x="2249275" y="3556575"/>
            <a:ext cx="83079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software estudiantil el cual facilite el manejo de la información del estudiante y la gestión de actividades escolares.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d24a68269_0_22"/>
          <p:cNvSpPr txBox="1"/>
          <p:nvPr/>
        </p:nvSpPr>
        <p:spPr>
          <a:xfrm>
            <a:off x="2666375" y="1833825"/>
            <a:ext cx="72876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bjetivo e</a:t>
            </a: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specíficos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22" name="Google Shape;122;g1ad24a68269_0_22"/>
          <p:cNvCxnSpPr/>
          <p:nvPr/>
        </p:nvCxnSpPr>
        <p:spPr>
          <a:xfrm>
            <a:off x="3160800" y="2873475"/>
            <a:ext cx="5593800" cy="19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g1ad24a68269_0_22"/>
          <p:cNvSpPr txBox="1"/>
          <p:nvPr/>
        </p:nvSpPr>
        <p:spPr>
          <a:xfrm>
            <a:off x="994475" y="3055650"/>
            <a:ext cx="10363200" cy="4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 un sistema que mediante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citaciones, observador y un registro de notas 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de un reporte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académico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convivencial  de los estudiantes de manera virtual.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Realizar un perfil de cada uno de los estudiantes para hacer una breve observación. 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Diseñar una base de datos de los usuarios para no tener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pérdidas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la información.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sistema donde todos los usuarios registrados tengan acceso a su perfil para estar informados de la situación . 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/>
          <p:nvPr/>
        </p:nvSpPr>
        <p:spPr>
          <a:xfrm>
            <a:off x="1323025" y="2282700"/>
            <a:ext cx="10507800" cy="2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 flipH="1" rot="10800000">
            <a:off x="2031400" y="3364050"/>
            <a:ext cx="7914300" cy="162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2"/>
          <p:cNvSpPr txBox="1"/>
          <p:nvPr/>
        </p:nvSpPr>
        <p:spPr>
          <a:xfrm>
            <a:off x="1365450" y="2923800"/>
            <a:ext cx="94611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Actualmente las escuelas, instructores, acudientes y alumnos no tienen la comunicación esperada o no tienen una comunicación formal para el buen ambiente escolar 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d24a68269_0_6"/>
          <p:cNvSpPr txBox="1"/>
          <p:nvPr/>
        </p:nvSpPr>
        <p:spPr>
          <a:xfrm>
            <a:off x="1313325" y="2233675"/>
            <a:ext cx="105729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 del proyecto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38" name="Google Shape;138;g1ad24a68269_0_6"/>
          <p:cNvCxnSpPr/>
          <p:nvPr/>
        </p:nvCxnSpPr>
        <p:spPr>
          <a:xfrm flipH="1" rot="10800000">
            <a:off x="2291425" y="3282500"/>
            <a:ext cx="6646800" cy="165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1ad24a68269_0_6"/>
          <p:cNvSpPr txBox="1"/>
          <p:nvPr/>
        </p:nvSpPr>
        <p:spPr>
          <a:xfrm>
            <a:off x="1096350" y="3475675"/>
            <a:ext cx="9653100" cy="2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diseñará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un sistema de soporte convivencial para instituciones educativas con el fin de llevar un mejor control y un mejor  manejo de la información actual de sus estudiantes llevando a cabo todo de manera virtual para no tener pérdidas de la información.</a:t>
            </a:r>
            <a:endParaRPr sz="2200">
              <a:solidFill>
                <a:schemeClr val="dk2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d24a68269_0_29"/>
          <p:cNvSpPr txBox="1"/>
          <p:nvPr/>
        </p:nvSpPr>
        <p:spPr>
          <a:xfrm>
            <a:off x="2262225" y="2247225"/>
            <a:ext cx="8690700" cy="4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5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 y alcance</a:t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46" name="Google Shape;146;g1ad24a68269_0_29"/>
          <p:cNvCxnSpPr/>
          <p:nvPr/>
        </p:nvCxnSpPr>
        <p:spPr>
          <a:xfrm>
            <a:off x="3233975" y="3185225"/>
            <a:ext cx="5826000" cy="27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g1ad24a68269_0_29"/>
          <p:cNvSpPr txBox="1"/>
          <p:nvPr/>
        </p:nvSpPr>
        <p:spPr>
          <a:xfrm>
            <a:off x="744675" y="3436900"/>
            <a:ext cx="11148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Se obtuvo información mediante encuestas realizadas. Algunas de las respuestas ayudaron para recopilar información y el proyecto no sólo se limitará a ser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 software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estudiantil con algunas funciones, sino que se en base a estas encuestas se podrán propondrán nuevos espacios.</a:t>
            </a:r>
            <a:endParaRPr sz="2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  Esta estrategia estará enfocada única 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y exclusivamente</a:t>
            </a:r>
            <a:r>
              <a:rPr lang="es-CO" sz="21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el ámbito estudiantil colombiano.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·</a:t>
            </a:r>
            <a:r>
              <a:rPr lang="es-CO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450" y="458526"/>
            <a:ext cx="7372749" cy="480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1928450" y="5259900"/>
            <a:ext cx="82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https://drive.google.com/file/d/1qkxKmWAuzIZaGHZ4VKdR8YrzGjX2HAU2/view?usp=sharing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650" y="1303396"/>
            <a:ext cx="5986704" cy="541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